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8" r:id="rId4"/>
    <p:sldId id="259" r:id="rId5"/>
    <p:sldId id="25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51011" y="872767"/>
            <a:ext cx="8676222" cy="905071"/>
          </a:xfrm>
          <a:noFill/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anchor="ctr">
            <a:normAutofit fontScale="90000"/>
          </a:bodyPr>
          <a:lstStyle/>
          <a:p>
            <a:r>
              <a:rPr lang="de-DE" sz="4000" cap="none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4000" cap="none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4000" cap="none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Berechtigungssteuerung über Lesezeichen</a:t>
            </a:r>
            <a:endParaRPr lang="de-DE" sz="4000" cap="none" dirty="0">
              <a:solidFill>
                <a:schemeClr val="accent2">
                  <a:lumMod val="60000"/>
                  <a:lumOff val="40000"/>
                </a:schemeClr>
              </a:solidFill>
              <a:effectLst>
                <a:glow rad="38100">
                  <a:schemeClr val="bg1">
                    <a:lumMod val="65000"/>
                    <a:lumOff val="35000"/>
                    <a:alpha val="5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334275" y="2741527"/>
            <a:ext cx="93492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Die Berechtigungsvergabe in bitfarm-Archiv erfolgt primär über die Baumstruktur, auf Archivebene. Mit Lesezeichen lassen sich allerdings auch Berechtigungen </a:t>
            </a:r>
            <a:r>
              <a:rPr lang="de-DE" i="1" dirty="0"/>
              <a:t>innerhalb</a:t>
            </a:r>
            <a:r>
              <a:rPr lang="de-DE" dirty="0"/>
              <a:t> eines Archives durchsetzen. </a:t>
            </a:r>
          </a:p>
          <a:p>
            <a:endParaRPr lang="de-DE" dirty="0"/>
          </a:p>
          <a:p>
            <a:r>
              <a:rPr lang="de-DE" dirty="0"/>
              <a:t>Der Benutzer kann nur auf die Dokumente zugreifen, die ein ihm zugeteiltes globales Lesezeichen zurückliefert. In diesen Dokumenten kann er aufbauend suchen (bei entsprechender Konfiguration).</a:t>
            </a:r>
          </a:p>
        </p:txBody>
      </p:sp>
    </p:spTree>
    <p:extLst>
      <p:ext uri="{BB962C8B-B14F-4D97-AF65-F5344CB8AC3E}">
        <p14:creationId xmlns:p14="http://schemas.microsoft.com/office/powerpoint/2010/main" val="47585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51011" y="872767"/>
            <a:ext cx="8676222" cy="905071"/>
          </a:xfrm>
          <a:noFill/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anchor="ctr">
            <a:normAutofit fontScale="90000"/>
          </a:bodyPr>
          <a:lstStyle/>
          <a:p>
            <a:r>
              <a:rPr lang="de-DE" sz="4000" cap="none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4000" cap="none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4000" cap="none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Berechtigungssteuerung über Lesezeichen</a:t>
            </a:r>
            <a:endParaRPr lang="de-DE" sz="4000" cap="none" dirty="0">
              <a:solidFill>
                <a:schemeClr val="accent2">
                  <a:lumMod val="60000"/>
                  <a:lumOff val="40000"/>
                </a:schemeClr>
              </a:solidFill>
              <a:effectLst>
                <a:glow rad="38100">
                  <a:schemeClr val="bg1">
                    <a:lumMod val="65000"/>
                    <a:lumOff val="35000"/>
                    <a:alpha val="5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324941" y="2635747"/>
            <a:ext cx="9433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C000"/>
                </a:solidFill>
              </a:rPr>
              <a:t>Vorteil</a:t>
            </a:r>
            <a:r>
              <a:rPr lang="de-DE" dirty="0" smtClean="0"/>
              <a:t>: Keine weitere Unterteilung in Archive, Baumstruktur bleibt übersichtlich. 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1324942" y="3215900"/>
            <a:ext cx="9433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C000"/>
                </a:solidFill>
              </a:rPr>
              <a:t>Vorteil</a:t>
            </a:r>
            <a:r>
              <a:rPr lang="de-DE" dirty="0" smtClean="0"/>
              <a:t>: Der Zugriff kann vom Dokumentenstatus abhängig gemacht werden.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1324940" y="3921200"/>
            <a:ext cx="9433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C000"/>
                </a:solidFill>
              </a:rPr>
              <a:t>Nachteil</a:t>
            </a:r>
            <a:r>
              <a:rPr lang="de-DE" dirty="0" smtClean="0"/>
              <a:t>: Benutzer müssen zuerst auf das Lesezeichen klicken.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324939" y="4560322"/>
            <a:ext cx="9433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C000"/>
                </a:solidFill>
              </a:rPr>
              <a:t>Nachteil</a:t>
            </a:r>
            <a:r>
              <a:rPr lang="de-DE" dirty="0" smtClean="0"/>
              <a:t>: Vorsicht bei Abwesenheitsvertretung: Lesezeichen werden auf den Vertreter umgeleitet.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6288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51011" y="872767"/>
            <a:ext cx="8676222" cy="905071"/>
          </a:xfrm>
          <a:noFill/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anchor="ctr">
            <a:normAutofit fontScale="90000"/>
          </a:bodyPr>
          <a:lstStyle/>
          <a:p>
            <a:r>
              <a:rPr lang="de-DE" sz="4000" cap="none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4000" cap="none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4000" cap="none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Konfiguration</a:t>
            </a:r>
            <a:endParaRPr lang="de-DE" sz="4000" cap="none" dirty="0">
              <a:solidFill>
                <a:schemeClr val="accent2">
                  <a:lumMod val="60000"/>
                  <a:lumOff val="40000"/>
                </a:schemeClr>
              </a:solidFill>
              <a:effectLst>
                <a:glow rad="38100">
                  <a:schemeClr val="bg1">
                    <a:lumMod val="65000"/>
                    <a:lumOff val="35000"/>
                    <a:alpha val="5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324947" y="2621902"/>
            <a:ext cx="93492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Die Konfiguration erfolgt </a:t>
            </a:r>
            <a:r>
              <a:rPr lang="de-DE" dirty="0" smtClean="0"/>
              <a:t>durch den Admin in </a:t>
            </a:r>
            <a:r>
              <a:rPr lang="de-DE" dirty="0" smtClean="0"/>
              <a:t>zwei Schritten:</a:t>
            </a:r>
          </a:p>
          <a:p>
            <a:endParaRPr lang="de-DE" dirty="0" smtClean="0"/>
          </a:p>
          <a:p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Entziehen des Rechts „Suchen“ für die einzuschränkenden Benutzer. Andere Rechte bleiben bestehen.</a:t>
            </a:r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Konfigurieren von globalen Lesezeichen und Zuweisen zu den Benutzern (oder Gruppen).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569167" y="345233"/>
            <a:ext cx="34056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>
                <a:solidFill>
                  <a:srgbClr val="92D050"/>
                </a:solidFill>
              </a:rPr>
              <a:t>Berechtigungssteuerung über Lesezeichen</a:t>
            </a:r>
            <a:endParaRPr lang="de-DE" sz="11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134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51011" y="872767"/>
            <a:ext cx="8676222" cy="905071"/>
          </a:xfrm>
          <a:noFill/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anchor="ctr">
            <a:normAutofit fontScale="90000"/>
          </a:bodyPr>
          <a:lstStyle/>
          <a:p>
            <a:r>
              <a:rPr lang="de-DE" sz="4000" cap="none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4000" cap="none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4000" cap="none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Alternativen</a:t>
            </a:r>
            <a:endParaRPr lang="de-DE" sz="4000" cap="none" dirty="0">
              <a:solidFill>
                <a:schemeClr val="accent2">
                  <a:lumMod val="60000"/>
                  <a:lumOff val="40000"/>
                </a:schemeClr>
              </a:solidFill>
              <a:effectLst>
                <a:glow rad="38100">
                  <a:schemeClr val="bg1">
                    <a:lumMod val="65000"/>
                    <a:lumOff val="35000"/>
                    <a:alpha val="5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44" y="440588"/>
            <a:ext cx="2541779" cy="38934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751011" y="2565273"/>
            <a:ext cx="9349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Delegieren von Dokumenten als Aufgaben über die Wiedervorlage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Anlegen von </a:t>
            </a:r>
            <a:r>
              <a:rPr lang="de-DE" dirty="0" err="1"/>
              <a:t>Symbolic</a:t>
            </a:r>
            <a:r>
              <a:rPr lang="de-DE" dirty="0"/>
              <a:t> Links in Archiven mit Benutzerberechtigung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569167" y="345233"/>
            <a:ext cx="34056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>
                <a:solidFill>
                  <a:srgbClr val="92D050"/>
                </a:solidFill>
              </a:rPr>
              <a:t>Berechtigungssteuerung über Lesezeichen</a:t>
            </a:r>
            <a:endParaRPr lang="de-DE" sz="11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049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397" y="2605287"/>
            <a:ext cx="10341839" cy="1584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280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tz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F4B54B"/>
      </a:accent1>
      <a:accent2>
        <a:srgbClr val="A2C84E"/>
      </a:accent2>
      <a:accent3>
        <a:srgbClr val="4BC298"/>
      </a:accent3>
      <a:accent4>
        <a:srgbClr val="4CB5D3"/>
      </a:accent4>
      <a:accent5>
        <a:srgbClr val="9167E3"/>
      </a:accent5>
      <a:accent6>
        <a:srgbClr val="E05073"/>
      </a:accent6>
      <a:hlink>
        <a:srgbClr val="E19520"/>
      </a:hlink>
      <a:folHlink>
        <a:srgbClr val="E8B15D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DD1DAD52-B525-46B5-8E87-60EE23581B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TM03457485[[fn=Netz]]</Template>
  <TotalTime>0</TotalTime>
  <Words>161</Words>
  <Application>Microsoft Office PowerPoint</Application>
  <PresentationFormat>Breitbild</PresentationFormat>
  <Paragraphs>22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Netz</vt:lpstr>
      <vt:lpstr> Berechtigungssteuerung über Lesezeichen</vt:lpstr>
      <vt:lpstr> Berechtigungssteuerung über Lesezeichen</vt:lpstr>
      <vt:lpstr> Konfiguration</vt:lpstr>
      <vt:lpstr> Alternativen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Kurz vorgestellt:  der SQL-Mapper</dc:title>
  <dc:creator>Heino Schneider</dc:creator>
  <cp:lastModifiedBy>Heino Schneider</cp:lastModifiedBy>
  <cp:revision>37</cp:revision>
  <dcterms:created xsi:type="dcterms:W3CDTF">2019-04-24T14:31:56Z</dcterms:created>
  <dcterms:modified xsi:type="dcterms:W3CDTF">2019-04-30T11:35:02Z</dcterms:modified>
</cp:coreProperties>
</file>